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05570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97055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19101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9823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71771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61316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93559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3460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59471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815063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7660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42DE2-17AE-4B58-A82E-315975D247F7}" type="datetimeFigureOut">
              <a:rPr lang="ro-RO" smtClean="0"/>
              <a:t>05.02.2013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7C5B9-2B97-4EA1-9A42-C07997F216F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4905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600" y="1268760"/>
            <a:ext cx="2808312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971600" y="1268760"/>
            <a:ext cx="2808312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971600" y="1268760"/>
            <a:ext cx="2808312" cy="13681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292080" y="1268760"/>
            <a:ext cx="144016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18" name="Straight Connector 17"/>
          <p:cNvCxnSpPr/>
          <p:nvPr/>
        </p:nvCxnSpPr>
        <p:spPr>
          <a:xfrm>
            <a:off x="5292080" y="1916832"/>
            <a:ext cx="5760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5508104" y="1916832"/>
            <a:ext cx="36004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508104" y="2204864"/>
            <a:ext cx="10081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6228184" y="1916832"/>
            <a:ext cx="288032" cy="288032"/>
          </a:xfrm>
          <a:prstGeom prst="line">
            <a:avLst/>
          </a:prstGeom>
          <a:ln w="381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228184" y="1916832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885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Arpad Sima</dc:creator>
  <cp:lastModifiedBy>Arpad Sima</cp:lastModifiedBy>
  <cp:revision>2</cp:revision>
  <dcterms:created xsi:type="dcterms:W3CDTF">2013-02-05T12:04:35Z</dcterms:created>
  <dcterms:modified xsi:type="dcterms:W3CDTF">2013-02-05T12:14:50Z</dcterms:modified>
</cp:coreProperties>
</file>