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cchina combinata per lavorare il legno modello Antares 254/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295400"/>
            <a:ext cx="6858000" cy="4038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NINEL</dc:creator>
  <cp:lastModifiedBy>NINEL</cp:lastModifiedBy>
  <cp:revision>1</cp:revision>
  <dcterms:created xsi:type="dcterms:W3CDTF">2006-08-16T00:00:00Z</dcterms:created>
  <dcterms:modified xsi:type="dcterms:W3CDTF">2012-12-23T06:33:12Z</dcterms:modified>
</cp:coreProperties>
</file>